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50836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2793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8582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89754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6029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45526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6544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47822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8871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7023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8980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12501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A4830537-6544-4A63-B1EB-51F72037E9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8"/>
            <a:ext cx="9144000" cy="685086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B9AB46D-5ACE-4CCD-B3AC-37A34203E9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021C256-98DC-433E-B4BC-79C5108321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536891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Marv In</dc:creator>
  <cp:lastModifiedBy>Marv In</cp:lastModifiedBy>
  <cp:revision>5</cp:revision>
  <dcterms:created xsi:type="dcterms:W3CDTF">2019-02-12T18:17:04Z</dcterms:created>
  <dcterms:modified xsi:type="dcterms:W3CDTF">2019-02-12T18:41:57Z</dcterms:modified>
</cp:coreProperties>
</file>